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8"/>
  </p:notesMasterIdLst>
  <p:sldIdLst>
    <p:sldId id="266" r:id="rId2"/>
    <p:sldId id="284" r:id="rId3"/>
    <p:sldId id="285" r:id="rId4"/>
    <p:sldId id="286" r:id="rId5"/>
    <p:sldId id="287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avin%20pawar\Downloads\statistic_id277125_share-of-global-mobile-website-traffic-2015-2020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Mobile Web Traffic data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95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c:spPr>
          </c:marker>
          <c:xVal>
            <c:numRef>
              <c:f>'[statistic_id277125_share-of-global-mobile-website-traffic-2015-2020.xlsx]Data'!$E$6:$E$11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xVal>
          <c:yVal>
            <c:numRef>
              <c:f>'[statistic_id277125_share-of-global-mobile-website-traffic-2015-2020.xlsx]Data'!$F$6:$F$11</c:f>
              <c:numCache>
                <c:formatCode>General</c:formatCode>
                <c:ptCount val="6"/>
                <c:pt idx="0">
                  <c:v>35.205000000000005</c:v>
                </c:pt>
                <c:pt idx="1">
                  <c:v>43.662499999999994</c:v>
                </c:pt>
                <c:pt idx="2">
                  <c:v>51.587500000000006</c:v>
                </c:pt>
                <c:pt idx="3">
                  <c:v>50.8125</c:v>
                </c:pt>
                <c:pt idx="4" formatCode="#,##0.##">
                  <c:v>50.432499999999997</c:v>
                </c:pt>
                <c:pt idx="5">
                  <c:v>51.725000000000001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8975272"/>
        <c:axId val="338976840"/>
      </c:scatterChart>
      <c:valAx>
        <c:axId val="3389752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Years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976840"/>
        <c:crosses val="autoZero"/>
        <c:crossBetween val="midCat"/>
      </c:valAx>
      <c:valAx>
        <c:axId val="338976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% web traffic from mobile devices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89752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8/26/2020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IOS" TargetMode="Externa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Mobile device website traffic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pPr marL="0" indent="0">
              <a:buNone/>
            </a:pPr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Now mobile causes half of worldwide web traffic!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Continuously hovering over 50% fo</a:t>
            </a:r>
            <a:r>
              <a:rPr lang="en-IN" dirty="0" smtClean="0">
                <a:solidFill>
                  <a:srgbClr val="FF0000"/>
                </a:solidFill>
              </a:rPr>
              <a:t>r last years!</a:t>
            </a:r>
          </a:p>
          <a:p>
            <a:endParaRPr lang="en-IN" dirty="0" smtClean="0"/>
          </a:p>
          <a:p>
            <a:r>
              <a:rPr lang="en-IN" dirty="0" smtClean="0"/>
              <a:t>Causes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acceleration to digital initiatives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moving to digital models of business exclusively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rollout of 4G, plans for 5G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increasing IoT </a:t>
            </a:r>
            <a:r>
              <a:rPr lang="en-US" dirty="0" smtClean="0"/>
              <a:t>devices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Lot of mobile only population in developing countries</a:t>
            </a: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Increasing!</a:t>
            </a:r>
            <a:endParaRPr lang="en-IN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5892988"/>
              </p:ext>
            </p:extLst>
          </p:nvPr>
        </p:nvGraphicFramePr>
        <p:xfrm>
          <a:off x="6457112" y="22098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 vs Mobile Websites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 smtClean="0"/>
              <a:t>No doubt businesses can ignore Mobiles!</a:t>
            </a:r>
          </a:p>
          <a:p>
            <a:endParaRPr lang="en-US" dirty="0" smtClean="0"/>
          </a:p>
          <a:p>
            <a:r>
              <a:rPr lang="en-US" dirty="0" smtClean="0"/>
              <a:t>Which way to go ?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Mobile websites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Mobile Apps</a:t>
            </a:r>
          </a:p>
          <a:p>
            <a:endParaRPr lang="en-US" dirty="0"/>
          </a:p>
          <a:p>
            <a:r>
              <a:rPr lang="en-US" dirty="0" smtClean="0"/>
              <a:t>Looks similar but are different mediums!</a:t>
            </a:r>
          </a:p>
          <a:p>
            <a:endParaRPr lang="en-US" dirty="0" smtClean="0"/>
          </a:p>
          <a:p>
            <a:r>
              <a:rPr lang="en-US" dirty="0" smtClean="0"/>
              <a:t>Depends also upon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Target audience and intent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Budget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191" y="1538288"/>
            <a:ext cx="2095500" cy="4400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600201"/>
            <a:ext cx="2095500" cy="27908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327661" y="6064021"/>
            <a:ext cx="2864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Image source : 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3144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19599"/>
          </a:xfrm>
        </p:spPr>
        <p:txBody>
          <a:bodyPr>
            <a:normAutofit/>
          </a:bodyPr>
          <a:lstStyle/>
          <a:p>
            <a:r>
              <a:rPr lang="en-US" dirty="0"/>
              <a:t>Are meant for specific </a:t>
            </a:r>
            <a:r>
              <a:rPr lang="en-US" dirty="0" smtClean="0"/>
              <a:t>platforms</a:t>
            </a:r>
          </a:p>
          <a:p>
            <a:pPr lvl="1"/>
            <a:r>
              <a:rPr lang="en-US" dirty="0" smtClean="0"/>
              <a:t>Apple iOS</a:t>
            </a:r>
          </a:p>
          <a:p>
            <a:pPr lvl="1"/>
            <a:r>
              <a:rPr lang="en-US" dirty="0" smtClean="0"/>
              <a:t>Google Android</a:t>
            </a:r>
            <a:endParaRPr lang="en-US" dirty="0"/>
          </a:p>
          <a:p>
            <a:r>
              <a:rPr lang="en-US" dirty="0"/>
              <a:t>Needs to be downloaded and installed on mobile </a:t>
            </a:r>
            <a:r>
              <a:rPr lang="en-US" dirty="0" smtClean="0"/>
              <a:t>devices</a:t>
            </a:r>
          </a:p>
          <a:p>
            <a:endParaRPr lang="en-US" dirty="0"/>
          </a:p>
          <a:p>
            <a:r>
              <a:rPr lang="en-US" dirty="0" smtClean="0"/>
              <a:t>Advantages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Offers a </a:t>
            </a:r>
            <a:r>
              <a:rPr lang="en-US" dirty="0" smtClean="0"/>
              <a:t>faster </a:t>
            </a:r>
            <a:r>
              <a:rPr lang="en-US" dirty="0"/>
              <a:t>and more responsive experience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Interactive Ways For The User To Engage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Ability </a:t>
            </a:r>
            <a:r>
              <a:rPr lang="en-US" dirty="0"/>
              <a:t>To Work Offline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Leverage </a:t>
            </a:r>
            <a:r>
              <a:rPr lang="en-US" dirty="0"/>
              <a:t>Device Capabilities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Aka Native Apps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897" y="4305514"/>
            <a:ext cx="1771650" cy="177165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3/3b/Android_new_logo_2019.svg/250px-Android_new_logo_2019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522" y="1600201"/>
            <a:ext cx="2381250" cy="36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000" y="1143001"/>
            <a:ext cx="2038350" cy="4410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63000" y="5647938"/>
            <a:ext cx="2084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 : </a:t>
            </a:r>
            <a:r>
              <a:rPr lang="en-US" sz="1200" dirty="0" smtClean="0">
                <a:hlinkClick r:id="rId5"/>
              </a:rPr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5916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Websites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ebsites </a:t>
            </a:r>
            <a:r>
              <a:rPr lang="en-US" dirty="0"/>
              <a:t>that can accommodate different screen </a:t>
            </a:r>
            <a:r>
              <a:rPr lang="en-US" dirty="0" smtClean="0"/>
              <a:t>sizes</a:t>
            </a:r>
          </a:p>
          <a:p>
            <a:r>
              <a:rPr lang="en-US" dirty="0" smtClean="0"/>
              <a:t>Customized </a:t>
            </a:r>
            <a:r>
              <a:rPr lang="en-US" dirty="0"/>
              <a:t>version of a regular website that is used correctly for </a:t>
            </a:r>
            <a:r>
              <a:rPr lang="en-US" dirty="0" smtClean="0"/>
              <a:t>mobile</a:t>
            </a:r>
            <a:endParaRPr lang="en-US" dirty="0"/>
          </a:p>
          <a:p>
            <a:r>
              <a:rPr lang="en-US" dirty="0" smtClean="0"/>
              <a:t>Accessed through Mobile browsers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Advantages 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Available For All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Users Don’t Have To Update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Cost-Effective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Aka Responsive mobile websites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1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3184</TotalTime>
  <Words>208</Words>
  <Application>Microsoft Office PowerPoint</Application>
  <PresentationFormat>Widescreen</PresentationFormat>
  <Paragraphs>56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Courier New</vt:lpstr>
      <vt:lpstr>Helvetica</vt:lpstr>
      <vt:lpstr>Helvetica Light</vt:lpstr>
      <vt:lpstr>Office Theme</vt:lpstr>
      <vt:lpstr>Mobile Apps</vt:lpstr>
      <vt:lpstr>Mobile device website traffic</vt:lpstr>
      <vt:lpstr>Mobile Apps vs Mobile Websites</vt:lpstr>
      <vt:lpstr>Mobile Apps</vt:lpstr>
      <vt:lpstr>Mobile Websites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2020-08-26T07:06:01Z</dcterms:modified>
</cp:coreProperties>
</file>